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6" r:id="rId1"/>
  </p:sldMasterIdLst>
  <p:sldIdLst>
    <p:sldId id="270" r:id="rId2"/>
    <p:sldId id="257" r:id="rId3"/>
    <p:sldId id="259" r:id="rId4"/>
    <p:sldId id="271" r:id="rId5"/>
    <p:sldId id="274" r:id="rId6"/>
    <p:sldId id="258" r:id="rId7"/>
    <p:sldId id="273" r:id="rId8"/>
    <p:sldId id="264" r:id="rId9"/>
    <p:sldId id="268" r:id="rId10"/>
    <p:sldId id="269" r:id="rId11"/>
    <p:sldId id="272" r:id="rId12"/>
    <p:sldId id="266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96E2C3-2608-459C-F8E5-557087BA5A08}" v="2" dt="2019-04-07T08:44:20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8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8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62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8081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24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42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47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80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80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2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19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8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7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3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8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0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1658319" y="2450204"/>
            <a:ext cx="9358577" cy="1501864"/>
          </a:xfrm>
        </p:spPr>
        <p:txBody>
          <a:bodyPr>
            <a:normAutofit/>
          </a:bodyPr>
          <a:lstStyle/>
          <a:p>
            <a:pPr algn="l"/>
            <a:r>
              <a:rPr lang="sl-SI" sz="7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PLASTIKA V MORJU</a:t>
            </a:r>
            <a:endParaRPr lang="sl-SI" sz="7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2619348" y="4829398"/>
            <a:ext cx="8689976" cy="1371599"/>
          </a:xfrm>
        </p:spPr>
        <p:txBody>
          <a:bodyPr>
            <a:normAutofit/>
          </a:bodyPr>
          <a:lstStyle/>
          <a:p>
            <a:r>
              <a:rPr lang="sl-SI" sz="32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Pripravil: </a:t>
            </a:r>
            <a:r>
              <a:rPr lang="sl-SI" sz="3200" dirty="0" err="1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simon</a:t>
            </a:r>
            <a:r>
              <a:rPr lang="sl-SI" sz="32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sl-SI" sz="3200" dirty="0" err="1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bandur</a:t>
            </a:r>
            <a:r>
              <a:rPr lang="sl-SI" sz="32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, 8.b</a:t>
            </a:r>
            <a:endParaRPr lang="sl-SI" sz="3200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3570">
            <a:off x="7440856" y="312752"/>
            <a:ext cx="4679263" cy="28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3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481" y="4555"/>
            <a:ext cx="7622203" cy="685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78000" y="603421"/>
            <a:ext cx="3263900" cy="1596177"/>
          </a:xfrm>
        </p:spPr>
        <p:txBody>
          <a:bodyPr>
            <a:normAutofit/>
          </a:bodyPr>
          <a:lstStyle/>
          <a:p>
            <a:pPr algn="l"/>
            <a:r>
              <a:rPr lang="sl-SI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Zato: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558487" y="2199598"/>
            <a:ext cx="10363826" cy="3424107"/>
          </a:xfrm>
        </p:spPr>
        <p:txBody>
          <a:bodyPr>
            <a:noAutofit/>
          </a:bodyPr>
          <a:lstStyle/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uporabljajmo plastičnih vrečk!</a:t>
            </a:r>
          </a:p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Uporabimo kovinske slamice!</a:t>
            </a:r>
          </a:p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Zavrnimo plastične steklenice!</a:t>
            </a:r>
          </a:p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Kupujmo izdelke brez plastične embalaže!</a:t>
            </a:r>
          </a:p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Sodelujmo pri čiščenju!</a:t>
            </a:r>
          </a:p>
          <a:p>
            <a:r>
              <a:rPr lang="pl-PL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Razmislimo o pristopu k zelenim pobudam!</a:t>
            </a:r>
            <a:endParaRPr lang="sl-SI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266341"/>
            <a:ext cx="5638800" cy="404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6" y="326417"/>
            <a:ext cx="10364451" cy="1596177"/>
          </a:xfrm>
        </p:spPr>
        <p:txBody>
          <a:bodyPr/>
          <a:lstStyle/>
          <a:p>
            <a:r>
              <a:rPr lang="sl-SI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Zanimivosti</a:t>
            </a:r>
            <a:r>
              <a:rPr lang="sl-SI" dirty="0" smtClean="0"/>
              <a:t> 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647074" y="1752600"/>
            <a:ext cx="10363826" cy="4076699"/>
          </a:xfrm>
        </p:spPr>
        <p:txBody>
          <a:bodyPr>
            <a:noAutofit/>
          </a:bodyPr>
          <a:lstStyle/>
          <a:p>
            <a:r>
              <a:rPr lang="sl-SI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6. dan </a:t>
            </a:r>
            <a:r>
              <a:rPr lang="sl-SI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morja</a:t>
            </a:r>
            <a:endParaRPr lang="sl-SI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letu 2050 je lahko več plastike kot </a:t>
            </a:r>
            <a:r>
              <a:rPr lang="sl-SI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</a:p>
          <a:p>
            <a:r>
              <a:rPr lang="sl-SI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​Vsako leto zaradi plastičnega onesnaženja umre več kot milijon morskih ptic in 100.000 morskih živali </a:t>
            </a:r>
            <a:endParaRPr lang="sl-SI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88% morske površine je onesnaženo s plastičnimi </a:t>
            </a:r>
            <a:r>
              <a:rPr lang="sl-SI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odpadki</a:t>
            </a:r>
          </a:p>
          <a:p>
            <a:r>
              <a:rPr lang="sl-SI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od 3 rib, ulovljenih za prehrano ljudi, vsebuje plastiko </a:t>
            </a:r>
            <a:endParaRPr lang="sl-SI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 vrstam morskih živali grozi izumrtje zaradi plastike </a:t>
            </a:r>
            <a:endParaRPr lang="sl-SI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183" y="3360267"/>
            <a:ext cx="3883044" cy="21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4" y="351817"/>
            <a:ext cx="10364451" cy="1596177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viri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1028074" y="1808292"/>
            <a:ext cx="10363826" cy="4298040"/>
          </a:xfrm>
        </p:spPr>
        <p:txBody>
          <a:bodyPr>
            <a:normAutofit/>
          </a:bodyPr>
          <a:lstStyle/>
          <a:p>
            <a:r>
              <a:rPr lang="sl-SI" cap="none" dirty="0" smtClean="0"/>
              <a:t>https://www.24ur.com/foto-plastike-v-morju-ze-skoraj-toliko-kot-rib-zaradi-nasih-odpadkov-poginjajo-ptice-zelve-kiti.html</a:t>
            </a:r>
          </a:p>
          <a:p>
            <a:r>
              <a:rPr lang="sl-SI" cap="none" dirty="0" smtClean="0"/>
              <a:t>https://repozitorij.uni-lj.si/dokument.php?id=113796&amp;lang=slv</a:t>
            </a:r>
          </a:p>
          <a:p>
            <a:r>
              <a:rPr lang="sl-SI" cap="none" dirty="0" smtClean="0"/>
              <a:t>https://www.dnevnik.si/1042824998</a:t>
            </a:r>
          </a:p>
          <a:p>
            <a:r>
              <a:rPr lang="sl-SI" cap="none" dirty="0" smtClean="0"/>
              <a:t>https://www.24ur.com/novice/cas-za-zemljo/s-kampanjo-imam-svojo-vrecko-za-zmanjsanje-uporabe-lahkih-plasticnih-vreck.html</a:t>
            </a:r>
          </a:p>
          <a:p>
            <a:r>
              <a:rPr lang="sl-SI" cap="none" dirty="0" smtClean="0"/>
              <a:t>https://oceanservice.noaa.gov/hazards/marinedebris/plastics-in-the-ocean.html</a:t>
            </a:r>
          </a:p>
          <a:p>
            <a:r>
              <a:rPr lang="sl-SI" cap="none" dirty="0"/>
              <a:t>http://</a:t>
            </a:r>
            <a:r>
              <a:rPr lang="sl-SI" cap="none" dirty="0" smtClean="0"/>
              <a:t>www.o-4os.ce.edus.si/gradiva/geo/vodovje/onesnaz_tekoce_vode.html</a:t>
            </a:r>
          </a:p>
          <a:p>
            <a:r>
              <a:rPr lang="sl-SI" cap="none" dirty="0"/>
              <a:t>https://www.alfa-in-betta.com/443632725</a:t>
            </a:r>
          </a:p>
          <a:p>
            <a:endParaRPr lang="sl-SI" cap="none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130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Onesnaževanje vode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sl-SI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industrija​</a:t>
            </a:r>
          </a:p>
          <a:p>
            <a:r>
              <a:rPr lang="sl-SI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kmetijstvo​</a:t>
            </a:r>
          </a:p>
          <a:p>
            <a:r>
              <a:rPr lang="sl-SI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gospodarstva​</a:t>
            </a:r>
            <a:endParaRPr lang="sl-SI" sz="28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urbana območja</a:t>
            </a:r>
          </a:p>
          <a:p>
            <a:r>
              <a:rPr lang="sl-SI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izpust odpadkov - reke in jezera</a:t>
            </a:r>
            <a:endParaRPr lang="sl-SI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433" y="2367092"/>
            <a:ext cx="6469551" cy="23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Kako pride plastika v morje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sl-SI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75 % </a:t>
            </a:r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 kopnega​ vstopi preko rek in kanalizacijskih sistemov​</a:t>
            </a:r>
          </a:p>
          <a:p>
            <a:r>
              <a:rPr lang="sl-SI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15 % </a:t>
            </a:r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preko morskih aktivnosti​</a:t>
            </a:r>
          </a:p>
          <a:p>
            <a:r>
              <a:rPr lang="sl-SI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10 % </a:t>
            </a:r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ribiške ladje​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08" y="4374412"/>
            <a:ext cx="3008244" cy="20007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90" y="2969296"/>
            <a:ext cx="4118122" cy="31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93787"/>
            <a:ext cx="1143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7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710574" y="2599530"/>
            <a:ext cx="10363826" cy="3424107"/>
          </a:xfrm>
        </p:spPr>
        <p:txBody>
          <a:bodyPr/>
          <a:lstStyle/>
          <a:p>
            <a:r>
              <a:rPr lang="sl-SI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hitro rastoča težava</a:t>
            </a:r>
          </a:p>
          <a:p>
            <a:r>
              <a:rPr lang="sl-SI" sz="2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dolga življenjska </a:t>
            </a:r>
            <a:r>
              <a:rPr lang="sl-SI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doba razgradnje – grožnja za </a:t>
            </a:r>
            <a:r>
              <a:rPr lang="sl-SI" sz="2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ekosistem</a:t>
            </a:r>
          </a:p>
          <a:p>
            <a:r>
              <a:rPr lang="sl-SI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l-SI" sz="2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ečina ni biorazgradljiva – lebdi na morju oz. potuje z morskimi tokovi</a:t>
            </a:r>
          </a:p>
          <a:p>
            <a:r>
              <a:rPr lang="sl-SI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l-SI" sz="2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lavajoči otoki smeti – Velika pacifiška zaplata odpadkov med Havaji in Kalifornijo (1,6 milijonov km</a:t>
            </a:r>
            <a:r>
              <a:rPr lang="sl-SI" sz="2600" cap="non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l-SI" sz="2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l-SI" dirty="0"/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Vplivi plastike na morje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0048">
            <a:off x="8896350" y="1765299"/>
            <a:ext cx="2597150" cy="19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66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1028074" y="2280891"/>
            <a:ext cx="10363826" cy="3424107"/>
          </a:xfrm>
        </p:spPr>
        <p:txBody>
          <a:bodyPr>
            <a:normAutofit fontScale="92500" lnSpcReduction="10000"/>
          </a:bodyPr>
          <a:lstStyle/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onesnažuje le obale, temveč tudi morske živali ​</a:t>
            </a:r>
          </a:p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živali jo zamenjajo za hrano</a:t>
            </a:r>
          </a:p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zapletejo se v odpadke, ribiško opremo</a:t>
            </a:r>
          </a:p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ljudje plastiko in strupene snovi v njej zaužijemo </a:t>
            </a:r>
            <a:endParaRPr lang="sl-SI" sz="28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l-SI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preko prehranske </a:t>
            </a:r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verige</a:t>
            </a:r>
          </a:p>
          <a:p>
            <a:r>
              <a:rPr lang="sl-SI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7% plastike je reciklirano od 33 milijonov ton, ki jih letno ustvarimo</a:t>
            </a:r>
          </a:p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1125">
            <a:off x="7918511" y="860555"/>
            <a:ext cx="3902430" cy="292682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60595"/>
            <a:ext cx="3218967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6" y="159441"/>
            <a:ext cx="8415130" cy="65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Vpliv plastike na ptice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l-SI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neprebavljivi kosi zamašijo želodec</a:t>
            </a:r>
          </a:p>
          <a:p>
            <a:r>
              <a:rPr lang="sl-SI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prebodejo prebavni </a:t>
            </a:r>
            <a:r>
              <a:rPr lang="sl-SI" sz="2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trak, razjede, okužbe</a:t>
            </a:r>
            <a:endParaRPr lang="sl-SI" sz="2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98% </a:t>
            </a:r>
            <a:r>
              <a:rPr lang="sl-SI" sz="2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albotrosoih</a:t>
            </a:r>
            <a:r>
              <a:rPr lang="sl-SI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našli plastiko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818" y="2064051"/>
            <a:ext cx="3560383" cy="2670287"/>
          </a:xfrm>
          <a:prstGeom prst="rect">
            <a:avLst/>
          </a:prstGeom>
        </p:spPr>
      </p:pic>
      <p:pic>
        <p:nvPicPr>
          <p:cNvPr id="2050" name="Picture 2" descr="Rezultat iskanja slik za bird in sea p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495800"/>
            <a:ext cx="3811646" cy="214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uroparl.europa.eu/resources/library/images/20181011PHT15796/20181011PHT15796_original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40" y="0"/>
            <a:ext cx="7577586" cy="686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Modro topl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1556</TotalTime>
  <Words>264</Words>
  <Application>Microsoft Office PowerPoint</Application>
  <PresentationFormat>Širokozaslonsko</PresentationFormat>
  <Paragraphs>51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Algerian</vt:lpstr>
      <vt:lpstr>Arial</vt:lpstr>
      <vt:lpstr>Bookman Old Style</vt:lpstr>
      <vt:lpstr>Times New Roman</vt:lpstr>
      <vt:lpstr>Tw Cen MT</vt:lpstr>
      <vt:lpstr>Kapljica</vt:lpstr>
      <vt:lpstr>PLASTIKA V MORJU</vt:lpstr>
      <vt:lpstr>Onesnaževanje vode </vt:lpstr>
      <vt:lpstr>Kako pride plastika v morje </vt:lpstr>
      <vt:lpstr>PowerPointova predstavitev</vt:lpstr>
      <vt:lpstr>Vplivi plastike na morje </vt:lpstr>
      <vt:lpstr>PowerPointova predstavitev</vt:lpstr>
      <vt:lpstr>PowerPointova predstavitev</vt:lpstr>
      <vt:lpstr>Vpliv plastike na ptice </vt:lpstr>
      <vt:lpstr>PowerPointova predstavitev</vt:lpstr>
      <vt:lpstr>PowerPointova predstavitev</vt:lpstr>
      <vt:lpstr>Zato:</vt:lpstr>
      <vt:lpstr>Zanimivosti  </vt:lpstr>
      <vt:lpstr>viri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Bojana</cp:lastModifiedBy>
  <cp:revision>74</cp:revision>
  <dcterms:created xsi:type="dcterms:W3CDTF">2019-04-04T15:24:05Z</dcterms:created>
  <dcterms:modified xsi:type="dcterms:W3CDTF">2020-05-20T16:21:19Z</dcterms:modified>
</cp:coreProperties>
</file>